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embeddedFontLst>
    <p:embeddedFont>
      <p:font typeface="IHQVUR+Arial-BoldMT" panose="02000500000000000000"/>
      <p:regular r:id="rId21"/>
    </p:embeddedFont>
    <p:embeddedFont>
      <p:font typeface="VMFUWQ+Tahoma" panose="02000500000000000000"/>
      <p:regular r:id="rId22"/>
    </p:embeddedFont>
    <p:embeddedFont>
      <p:font typeface="LTWPHB+ArialMT" panose="02000500000000000000"/>
      <p:regular r:id="rId23"/>
    </p:embeddedFont>
    <p:embeddedFont>
      <p:font typeface="LQCQTT+Tahoma-Bold" panose="02000500000000000000"/>
      <p:regular r:id="rId24"/>
    </p:embeddedFont>
    <p:embeddedFont>
      <p:font typeface="SPREPA+MicrosoftYaHei-Bold" panose="02000500000000000000"/>
      <p:regular r:id="rId25"/>
    </p:embeddedFont>
    <p:embeddedFont>
      <p:font typeface="QPOTBA+AdobeFanHeitiStd-Bold" panose="02000500000000000000"/>
      <p:regular r:id="rId26"/>
    </p:embeddedFont>
    <p:embeddedFont>
      <p:font typeface="LMTCAK+MS-Gothic" panose="02000500000000000000"/>
      <p:regular r:id="rId27"/>
    </p:embeddedFont>
    <p:embeddedFont>
      <p:font typeface="FJOFDV+MicrosoftYaHei" panose="02000500000000000000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7489" y="519152"/>
            <a:ext cx="4100166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E75B6"/>
                </a:solidFill>
                <a:latin typeface="IHQVUR+Arial-BoldMT" panose="02000500000000000000"/>
                <a:cs typeface="IHQVUR+Arial-BoldMT" panose="02000500000000000000"/>
              </a:rPr>
              <a:t>COMPANY</a:t>
            </a:r>
            <a:r>
              <a:rPr sz="3200" b="1" dirty="0">
                <a:solidFill>
                  <a:srgbClr val="2E75B6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3200" b="1" dirty="0">
                <a:solidFill>
                  <a:srgbClr val="2E75B6"/>
                </a:solidFill>
                <a:latin typeface="IHQVUR+Arial-BoldMT" panose="02000500000000000000"/>
                <a:cs typeface="IHQVUR+Arial-BoldMT" panose="02000500000000000000"/>
              </a:rPr>
              <a:t>PROFILE</a:t>
            </a:r>
            <a:endParaRPr sz="3200" b="1" dirty="0">
              <a:solidFill>
                <a:srgbClr val="2E75B6"/>
              </a:solidFill>
              <a:latin typeface="IHQVUR+Arial-BoldMT" panose="02000500000000000000"/>
              <a:cs typeface="IHQVUR+Arial-Bold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332" y="1383276"/>
            <a:ext cx="6277820" cy="28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Kunshan</a:t>
            </a:r>
            <a:r>
              <a:rPr sz="1600" spc="-18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Qianli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Packaging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Materials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Co.,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Ltd.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modern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plastic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57" y="1639036"/>
            <a:ext cx="6713269" cy="1258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production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enterprise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that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integrates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independent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research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development,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production,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sales.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Our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main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products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shrink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printing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rust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proof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woven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fabric,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packaging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tape,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cooperate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customers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develop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according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their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needs,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various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special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requirements,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quality,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57" y="2907276"/>
            <a:ext cx="1796031" cy="28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57" y="3516876"/>
            <a:ext cx="6916619" cy="151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Our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company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accumulated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group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high-quality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technical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30"/>
              </a:lnSpc>
              <a:spcBef>
                <a:spcPts val="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talents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through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years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self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accumulation,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formed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scientific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management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system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quality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assurance,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our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products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have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high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reputation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same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industry.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have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established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good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reputation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among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our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customer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base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served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over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5232+customers.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passed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IS09001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quality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system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certification.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57" y="5284715"/>
            <a:ext cx="6833359" cy="102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Company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mission: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Continuously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innovating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solutions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materials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30"/>
              </a:lnSpc>
              <a:spcBef>
                <a:spcPts val="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break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through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boundaries,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solving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packaging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problems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wire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cable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industry,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adding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value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customer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products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reducing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costs,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making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life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better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for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powerful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6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people.</a:t>
            </a:r>
            <a:endParaRPr sz="16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9099" y="518652"/>
            <a:ext cx="3075079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PVC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wrapping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04" y="1381253"/>
            <a:ext cx="4598372" cy="131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Machine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snake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skin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cloth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90"/>
              </a:lnSpc>
              <a:spcBef>
                <a:spcPts val="42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Machine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made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snake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skin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fabric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coated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tube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(paper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94124" y="300256"/>
            <a:ext cx="1507628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strap</a:t>
            </a:r>
            <a:endParaRPr sz="4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944" y="1338073"/>
            <a:ext cx="3678855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PET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plastic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steel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strapping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944" y="1762358"/>
            <a:ext cx="5815795" cy="131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2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Plastic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steel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strapping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range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Regular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stock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1608.1912,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(2cm-3M),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(0.8mm-15mm),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(customizable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smooth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surface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without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or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pressure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(green,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gray,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black,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yellow,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114" y="2974468"/>
            <a:ext cx="3086211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Resilient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packing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115" y="3345413"/>
            <a:ext cx="5604213" cy="131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strapping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range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Regular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stock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1208.1412,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(1.2cm-3M),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(0.8mm-15mm),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smooth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surface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without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pressure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according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needs).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944" y="5406836"/>
            <a:ext cx="2296475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PP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packing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945" y="5792386"/>
            <a:ext cx="6249095" cy="1106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strapping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range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supports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Regular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stock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1208.1412,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etc.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(1.2cm-3M),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(0.8mm-15mm),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smooth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surface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without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pressure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embossing),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according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needs).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3897" y="528709"/>
            <a:ext cx="400319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PE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cable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waterproof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471" y="1381253"/>
            <a:ext cx="5398023" cy="106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cable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waterproof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1270" marR="0">
              <a:lnSpc>
                <a:spcPts val="1690"/>
              </a:lnSpc>
              <a:spcBef>
                <a:spcPts val="14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cable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waterproof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standard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18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wires,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12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customizable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12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</a:t>
            </a:r>
            <a:r>
              <a:rPr sz="1400" spc="43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LMTCAK+MS-Gothic" panose="02000500000000000000"/>
                <a:cs typeface="LMTCAK+MS-Gothic" panose="02000500000000000000"/>
              </a:rPr>
              <a:t>。</a:t>
            </a:r>
            <a:endParaRPr sz="1400" dirty="0">
              <a:solidFill>
                <a:srgbClr val="000000"/>
              </a:solidFill>
              <a:latin typeface="LMTCAK+MS-Gothic" panose="02000500000000000000"/>
              <a:cs typeface="LMTCAK+MS-Gothic" panose="0200050000000000000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6109" y="626680"/>
            <a:ext cx="3452372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PVC </a:t>
            </a:r>
            <a:r>
              <a:rPr sz="40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glass </a:t>
            </a:r>
            <a:r>
              <a:rPr sz="40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40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04" y="1381253"/>
            <a:ext cx="4649804" cy="110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glass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90"/>
              </a:lnSpc>
              <a:spcBef>
                <a:spcPts val="42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glass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supports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(adhesive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according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to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needs).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1578" y="524049"/>
            <a:ext cx="3372056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PVC air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conditioning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  <a:p>
            <a:pPr marL="949960" marR="0">
              <a:lnSpc>
                <a:spcPts val="3130"/>
              </a:lnSpc>
              <a:spcBef>
                <a:spcPts val="28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cable</a:t>
            </a:r>
            <a:r>
              <a:rPr sz="2800" b="1" spc="17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tie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04" y="1381253"/>
            <a:ext cx="4061266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air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conditioning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cable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tie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828441"/>
            <a:ext cx="4797489" cy="89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air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conditioning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cable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ties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range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of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including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There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testing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report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anti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UV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testing.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0034" y="2658506"/>
            <a:ext cx="9802061" cy="1360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365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STRONG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IS</a:t>
            </a:r>
            <a:r>
              <a:rPr sz="2800" b="1" spc="297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COMMITTED</a:t>
            </a:r>
            <a:r>
              <a:rPr sz="2800" b="1" spc="297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TO</a:t>
            </a:r>
            <a:endParaRPr sz="2800" b="1" spc="299" dirty="0">
              <a:solidFill>
                <a:srgbClr val="00B0F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PROVIDING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YOU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WITH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THE</a:t>
            </a:r>
            <a:r>
              <a:rPr sz="2800" b="1" spc="297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BEST</a:t>
            </a:r>
            <a:r>
              <a:rPr sz="2800" b="1" spc="298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endParaRPr sz="2800" b="1" spc="299" dirty="0">
              <a:solidFill>
                <a:srgbClr val="00B0F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3656965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299" dirty="0">
                <a:solidFill>
                  <a:srgbClr val="00B0F0"/>
                </a:solidFill>
                <a:latin typeface="SPREPA+MicrosoftYaHei-Bold" panose="02000500000000000000"/>
                <a:cs typeface="SPREPA+MicrosoftYaHei-Bold" panose="02000500000000000000"/>
              </a:rPr>
              <a:t>SOLUTION!</a:t>
            </a:r>
            <a:endParaRPr sz="2800" b="1" spc="299" dirty="0">
              <a:solidFill>
                <a:srgbClr val="00B0F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9222" y="4365387"/>
            <a:ext cx="2700337" cy="507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Thanks</a:t>
            </a:r>
            <a:r>
              <a:rPr sz="2800" dirty="0">
                <a:solidFill>
                  <a:srgbClr val="00B0F0"/>
                </a:solidFill>
                <a:latin typeface="LMTCAK+MS-Gothic" panose="02000500000000000000"/>
                <a:cs typeface="LMTCAK+MS-Gothic" panose="02000500000000000000"/>
              </a:rPr>
              <a:t>♪</a:t>
            </a:r>
            <a:r>
              <a:rPr sz="28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(</a:t>
            </a:r>
            <a:r>
              <a:rPr sz="2800" dirty="0">
                <a:solidFill>
                  <a:srgbClr val="00B0F0"/>
                </a:solidFill>
                <a:latin typeface="FJOFDV+MicrosoftYaHei" panose="02000500000000000000"/>
                <a:cs typeface="FJOFDV+MicrosoftYaHei" panose="02000500000000000000"/>
              </a:rPr>
              <a:t>･</a:t>
            </a:r>
            <a:r>
              <a:rPr sz="28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ω</a:t>
            </a:r>
            <a:r>
              <a:rPr sz="2800" dirty="0">
                <a:solidFill>
                  <a:srgbClr val="00B0F0"/>
                </a:solidFill>
                <a:latin typeface="FJOFDV+MicrosoftYaHei" panose="02000500000000000000"/>
                <a:cs typeface="FJOFDV+MicrosoftYaHei" panose="02000500000000000000"/>
              </a:rPr>
              <a:t>･</a:t>
            </a:r>
            <a:r>
              <a:rPr sz="28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)</a:t>
            </a:r>
            <a:r>
              <a:rPr sz="2800" dirty="0">
                <a:solidFill>
                  <a:srgbClr val="00B0F0"/>
                </a:solidFill>
                <a:latin typeface="FJOFDV+MicrosoftYaHei" panose="02000500000000000000"/>
                <a:cs typeface="FJOFDV+MicrosoftYaHei" panose="02000500000000000000"/>
              </a:rPr>
              <a:t>ﾉ</a:t>
            </a:r>
            <a:endParaRPr sz="2800" dirty="0">
              <a:solidFill>
                <a:srgbClr val="00B0F0"/>
              </a:solidFill>
              <a:latin typeface="FJOFDV+MicrosoftYaHei" panose="02000500000000000000"/>
              <a:cs typeface="FJOFDV+MicrosoftYaHei" panose="02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90178" y="608825"/>
            <a:ext cx="3130903" cy="979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ENSURE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CORE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  <a:p>
            <a:pPr marL="0" marR="0">
              <a:lnSpc>
                <a:spcPts val="3575"/>
              </a:lnSpc>
              <a:spcBef>
                <a:spcPts val="215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BUSINESS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6175" y="1341883"/>
            <a:ext cx="2755883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PE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wrapping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381253"/>
            <a:ext cx="3760199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PVC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wire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and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cable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1747485"/>
            <a:ext cx="4837545" cy="11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395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PVC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shaking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plate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PVC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(2cm-3M),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(1-30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pipe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(gypsum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(natural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green,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1740" y="1746315"/>
            <a:ext cx="5030807" cy="11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wrapping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shaking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disc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(3cm-2M),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(1-6),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(white,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black,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red,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303" y="2909632"/>
            <a:ext cx="4920877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Wire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and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cable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heat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shrink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1739" y="2920192"/>
            <a:ext cx="2757014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Printing</a:t>
            </a:r>
            <a:r>
              <a:rPr sz="2400" b="1" spc="2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PVC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70" y="3321416"/>
            <a:ext cx="4520332" cy="699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heat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shrink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folded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shrink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according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needs,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matched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tape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8575" y="3471610"/>
            <a:ext cx="4810511" cy="27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PVC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printing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of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LOGO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text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content,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304" y="4087623"/>
            <a:ext cx="4254322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Cable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shaft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outer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envelope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1740" y="4087389"/>
            <a:ext cx="5197858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Machine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woven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snake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skin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fabric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8575" y="4507930"/>
            <a:ext cx="4847146" cy="699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made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snake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skin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woven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fabric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lengths;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density,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coating,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992" y="4565080"/>
            <a:ext cx="4902442" cy="699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shaft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outer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coating,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rainproof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customization: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logo,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228" y="5223320"/>
            <a:ext cx="2354808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Polyester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tape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8575" y="5252230"/>
            <a:ext cx="942379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LQCQTT+Tahoma-Bold" panose="02000500000000000000"/>
                <a:cs typeface="LQCQTT+Tahoma-Bold" panose="02000500000000000000"/>
              </a:rPr>
              <a:t>strap</a:t>
            </a:r>
            <a:endParaRPr sz="2400" b="1" dirty="0">
              <a:solidFill>
                <a:srgbClr val="00B0F0"/>
              </a:solidFill>
              <a:latin typeface="LQCQTT+Tahoma-Bold" panose="02000500000000000000"/>
              <a:cs typeface="LQCQTT+Tahoma-Bold" panose="0200050000000000000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870" y="5693492"/>
            <a:ext cx="3779355" cy="27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</a:t>
            </a:r>
            <a:r>
              <a:rPr sz="1400" b="1" spc="14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available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upon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request.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3618" y="5693492"/>
            <a:ext cx="5388015" cy="9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PET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plastic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steel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comes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such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1608,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1912,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of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texture.There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also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PP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strapping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tough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strapping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27177" y="474635"/>
            <a:ext cx="3268464" cy="979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QUALIFICATION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  <a:p>
            <a:pPr marL="225425" marR="0">
              <a:lnSpc>
                <a:spcPts val="3575"/>
              </a:lnSpc>
              <a:spcBef>
                <a:spcPts val="215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CERTIFICATE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9937" y="442149"/>
            <a:ext cx="2319932" cy="979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FACTORY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  <a:p>
            <a:pPr marL="0" marR="0">
              <a:lnSpc>
                <a:spcPts val="3575"/>
              </a:lnSpc>
              <a:spcBef>
                <a:spcPts val="215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SHOOTING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9386" y="629474"/>
            <a:ext cx="3197152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PVC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WIRE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672" y="1313974"/>
            <a:ext cx="534684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Packaging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film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for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shaking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machine</a:t>
            </a:r>
            <a:endParaRPr sz="2400" b="1" dirty="0">
              <a:solidFill>
                <a:srgbClr val="00B0F0"/>
              </a:solidFill>
              <a:latin typeface="IHQVUR+Arial-BoldMT" panose="02000500000000000000"/>
              <a:cs typeface="IHQVUR+Arial-BoldMT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337770"/>
            <a:ext cx="282523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PVC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small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roll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IHQVUR+Arial-BoldMT" panose="02000500000000000000"/>
              <a:cs typeface="IHQVUR+Arial-BoldM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17" y="1679640"/>
            <a:ext cx="3967147" cy="27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small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roll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range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of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4740" y="1675195"/>
            <a:ext cx="5653060" cy="133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shaking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(3.5cm/4cm/4.2cm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1.5M),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(1-15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threads),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(white,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black,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red,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material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(PE/PVC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optional)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304" y="1893000"/>
            <a:ext cx="5412595" cy="133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customization.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(2cm-3M),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(1-15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threads),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(gypsum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(natural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green,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yellow,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according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ROHS1.0/20.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REACH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240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items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that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comply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env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ronmental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protection.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9121" y="633602"/>
            <a:ext cx="4054249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PE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WRAPPING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1605" y="1369520"/>
            <a:ext cx="250428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PE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machine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IHQVUR+Arial-BoldMT" panose="02000500000000000000"/>
              <a:cs typeface="IHQVUR+Arial-BoldMT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408890"/>
            <a:ext cx="26051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PE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small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roll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 </a:t>
            </a:r>
            <a:r>
              <a:rPr sz="2400" b="1" dirty="0">
                <a:solidFill>
                  <a:srgbClr val="00B0F0"/>
                </a:solidFill>
                <a:latin typeface="IHQVUR+Arial-BoldMT" panose="02000500000000000000"/>
                <a:cs typeface="IHQVUR+Arial-BoldMT" panose="02000500000000000000"/>
              </a:rPr>
              <a:t>film</a:t>
            </a:r>
            <a:endParaRPr sz="2400" b="1" dirty="0">
              <a:solidFill>
                <a:srgbClr val="00B0F0"/>
              </a:solidFill>
              <a:latin typeface="IHQVUR+Arial-BoldMT" panose="02000500000000000000"/>
              <a:cs typeface="IHQVUR+Arial-BoldM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1605" y="1750760"/>
            <a:ext cx="5629465" cy="155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includes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wrapping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rocking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machines,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pallet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logistics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film.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(3.5cm/4cm/4.2cm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to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1.5M),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(1-6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(white,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black,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red,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metallocene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(added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proportion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692" y="1786320"/>
            <a:ext cx="3967147" cy="27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small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roll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complete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range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of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304" y="1999679"/>
            <a:ext cx="5101043" cy="133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specifications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supports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customization.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(3cm-2M),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(1-6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threads),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rubber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(white,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black,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yellow,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etc.),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stretching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1:5,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meets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requirements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of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environmental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protection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REACH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240.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94531" y="561362"/>
            <a:ext cx="4573222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PE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HEAT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SHRINK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 </a:t>
            </a:r>
            <a:r>
              <a:rPr sz="3200" dirty="0">
                <a:solidFill>
                  <a:srgbClr val="2E75B6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3200" dirty="0">
              <a:solidFill>
                <a:srgbClr val="2E75B6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7274" y="1253785"/>
            <a:ext cx="4078687" cy="77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heat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shrink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film+blue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packing</a:t>
            </a:r>
            <a:r>
              <a:rPr sz="2400" spc="19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(14.8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*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0.5mm)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381253"/>
            <a:ext cx="2666647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heat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shrink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304" y="1786320"/>
            <a:ext cx="4443787" cy="133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Specially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designed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cable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heat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shrink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(12cm-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100cm),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(regular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6-wire,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inner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hole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7.6cm),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folding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(folding,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cuffs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can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needed).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9316" y="2059001"/>
            <a:ext cx="4550221" cy="11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Specially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designed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packaging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and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cable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heat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shrink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film,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width,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(customizable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thickness),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tube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(paper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core),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color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(regular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white,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blue),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length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(customized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as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SPREPA+MicrosoftYaHei-Bold" panose="02000500000000000000"/>
                <a:cs typeface="SPREPA+MicrosoftYaHei-Bold" panose="02000500000000000000"/>
              </a:rPr>
              <a:t>needed)。</a:t>
            </a:r>
            <a:endParaRPr sz="1400" b="1" dirty="0">
              <a:solidFill>
                <a:srgbClr val="000000"/>
              </a:solidFill>
              <a:latin typeface="SPREPA+MicrosoftYaHei-Bold" panose="02000500000000000000"/>
              <a:cs typeface="SPREPA+MicrosoftYaHei-Bold" panose="020005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9848" y="437839"/>
            <a:ext cx="2994357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PRINTING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PVC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  <a:p>
            <a:pPr marL="0" marR="0">
              <a:lnSpc>
                <a:spcPts val="3130"/>
              </a:lnSpc>
              <a:spcBef>
                <a:spcPts val="28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WRAPPING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FILM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7275" y="1338073"/>
            <a:ext cx="3613661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Printing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machine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04" y="1381253"/>
            <a:ext cx="3155852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Printing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PVC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hand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7274" y="1780995"/>
            <a:ext cx="5287188" cy="904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Packaging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shaking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machine,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90"/>
              </a:lnSpc>
              <a:spcBef>
                <a:spcPts val="8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(conventional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3.5cm/4cm),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(paper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tube,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rubber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tube),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304" y="1802364"/>
            <a:ext cx="3836315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Handheld</a:t>
            </a:r>
            <a:r>
              <a:rPr sz="1400" spc="1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print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content,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304" y="2015725"/>
            <a:ext cx="4672012" cy="692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for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customization.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can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be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in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tube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(paper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core,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rubber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core),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</a:t>
            </a:r>
            <a:r>
              <a:rPr sz="1400" b="1" dirty="0">
                <a:solidFill>
                  <a:srgbClr val="000000"/>
                </a:solidFill>
                <a:latin typeface="QPOTBA+AdobeFanHeitiStd-Bold" panose="02000500000000000000"/>
                <a:cs typeface="QPOTBA+AdobeFanHeitiStd-Bold" panose="02000500000000000000"/>
              </a:rPr>
              <a:t>。</a:t>
            </a:r>
            <a:endParaRPr sz="1400" b="1" dirty="0">
              <a:solidFill>
                <a:srgbClr val="000000"/>
              </a:solidFill>
              <a:latin typeface="QPOTBA+AdobeFanHeitiStd-Bold" panose="02000500000000000000"/>
              <a:cs typeface="QPOTBA+AdobeFanHeitiStd-Bold" panose="020005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304" y="530597"/>
            <a:ext cx="7290189" cy="227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8595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VARIOUS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FILLERS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  <a:p>
            <a:pPr marL="4443095" marR="0">
              <a:lnSpc>
                <a:spcPts val="3130"/>
              </a:lnSpc>
              <a:spcBef>
                <a:spcPts val="280"/>
              </a:spcBef>
              <a:spcAft>
                <a:spcPts val="0"/>
              </a:spcAft>
            </a:pP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FOR </a:t>
            </a:r>
            <a:r>
              <a:rPr sz="2800" b="1" dirty="0">
                <a:solidFill>
                  <a:srgbClr val="0058A1"/>
                </a:solidFill>
                <a:latin typeface="LTWPHB+ArialMT" panose="02000500000000000000"/>
                <a:cs typeface="LTWPHB+ArialMT" panose="02000500000000000000"/>
              </a:rPr>
              <a:t>CABLES</a:t>
            </a:r>
            <a:endParaRPr sz="2800" b="1" dirty="0">
              <a:solidFill>
                <a:srgbClr val="0058A1"/>
              </a:solidFill>
              <a:latin typeface="LTWPHB+ArialMT" panose="02000500000000000000"/>
              <a:cs typeface="LTWPHB+ArialMT" panose="02000500000000000000"/>
            </a:endParaRPr>
          </a:p>
          <a:p>
            <a:pPr marL="0" marR="0">
              <a:lnSpc>
                <a:spcPts val="2895"/>
              </a:lnSpc>
              <a:spcBef>
                <a:spcPts val="21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Polyester</a:t>
            </a:r>
            <a:r>
              <a:rPr sz="2400" spc="11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tape,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imitation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copper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film,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imitation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aluminum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90"/>
              </a:lnSpc>
              <a:spcBef>
                <a:spcPts val="14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customizable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material,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(customized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needed)</a:t>
            </a:r>
            <a:r>
              <a:rPr sz="1400" spc="26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LMTCAK+MS-Gothic" panose="02000500000000000000"/>
                <a:cs typeface="LMTCAK+MS-Gothic" panose="02000500000000000000"/>
              </a:rPr>
              <a:t>。</a:t>
            </a:r>
            <a:endParaRPr sz="1400" dirty="0">
              <a:solidFill>
                <a:srgbClr val="000000"/>
              </a:solidFill>
              <a:latin typeface="LMTCAK+MS-Gothic" panose="02000500000000000000"/>
              <a:cs typeface="LMTCAK+MS-Gothic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0155" y="3320578"/>
            <a:ext cx="3986093" cy="77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Mica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tape,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non-woven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fabric,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flame-retardant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filling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0155" y="4052097"/>
            <a:ext cx="756642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rope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0949" y="4107915"/>
            <a:ext cx="5269727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customizable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0949" y="4321275"/>
            <a:ext cx="2844401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93" y="5563862"/>
            <a:ext cx="5269726" cy="12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High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temperature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color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separation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15875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tape,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aluminum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2400" dirty="0">
                <a:solidFill>
                  <a:srgbClr val="00B0F0"/>
                </a:solidFill>
                <a:latin typeface="VMFUWQ+Tahoma" panose="02000500000000000000"/>
                <a:cs typeface="VMFUWQ+Tahoma" panose="02000500000000000000"/>
              </a:rPr>
              <a:t>film</a:t>
            </a:r>
            <a:endParaRPr sz="2400" dirty="0">
              <a:solidFill>
                <a:srgbClr val="00B0F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90"/>
              </a:lnSpc>
              <a:spcBef>
                <a:spcPts val="28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Complete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specifications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support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customization,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with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customizable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width,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thickness,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color,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and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 </a:t>
            </a:r>
            <a:r>
              <a:rPr sz="1400" dirty="0">
                <a:solidFill>
                  <a:srgbClr val="000000"/>
                </a:solidFill>
                <a:latin typeface="VMFUWQ+Tahoma" panose="02000500000000000000"/>
                <a:cs typeface="VMFUWQ+Tahoma" panose="02000500000000000000"/>
              </a:rPr>
              <a:t>length</a:t>
            </a:r>
            <a:endParaRPr sz="1400" dirty="0">
              <a:solidFill>
                <a:srgbClr val="000000"/>
              </a:solidFill>
              <a:latin typeface="VMFUWQ+Tahoma" panose="02000500000000000000"/>
              <a:cs typeface="VMFUWQ+Tahoma" panose="0200050000000000000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I3MDM0ZjQyNDg4MDIyZGZhNDFkY2ZkYTljMjFjOGU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7598</Words>
  <Application>WPS 演示</Application>
  <PresentationFormat>On-screen Show (4:3)</PresentationFormat>
  <Paragraphs>253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IHQVUR+Arial-BoldMT</vt:lpstr>
      <vt:lpstr>VMFUWQ+Tahoma</vt:lpstr>
      <vt:lpstr>LTWPHB+ArialMT</vt:lpstr>
      <vt:lpstr>LQCQTT+Tahoma-Bold</vt:lpstr>
      <vt:lpstr>SPREPA+MicrosoftYaHei-Bold</vt:lpstr>
      <vt:lpstr>QPOTBA+AdobeFanHeitiStd-Bold</vt:lpstr>
      <vt:lpstr>LMTCAK+MS-Gothic</vt:lpstr>
      <vt:lpstr>FJOFDV+MicrosoftYaHei</vt:lpstr>
      <vt:lpstr>Calibri</vt:lpstr>
      <vt:lpstr>微软雅黑</vt:lpstr>
      <vt:lpstr>Arial Unicode MS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bae</dc:creator>
  <cp:lastModifiedBy>温</cp:lastModifiedBy>
  <cp:revision>2</cp:revision>
  <dcterms:created xsi:type="dcterms:W3CDTF">2024-09-29T05:34:33Z</dcterms:created>
  <dcterms:modified xsi:type="dcterms:W3CDTF">2024-09-29T05:36:24Z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C1B64268AA2948DF866C93C6CD761407_12</vt:lpwstr>
  </property>
  <property fmtid="{D5CDD505-2E9C-101B-9397-08002B2CF9AE}" pid="3" name="KSOProductBuildVer">
    <vt:lpwstr>2052-12.1.0.18276</vt:lpwstr>
  </property>
</Properties>
</file>